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715000" cx="9144000"/>
  <p:notesSz cx="6858000" cy="9144000"/>
  <p:embeddedFontLst>
    <p:embeddedFont>
      <p:font typeface="Corbel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j/OT9qVn6wqAyBv9ty/8NYlqbI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6B3D5CA-2109-4D49-8E87-B7F1210FE43B}">
  <a:tblStyle styleId="{A6B3D5CA-2109-4D49-8E87-B7F1210FE43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0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Corbel-regular.fntdata"/><Relationship Id="rId14" Type="http://schemas.openxmlformats.org/officeDocument/2006/relationships/slide" Target="slides/slide8.xml"/><Relationship Id="rId17" Type="http://schemas.openxmlformats.org/officeDocument/2006/relationships/font" Target="fonts/Corbel-italic.fntdata"/><Relationship Id="rId16" Type="http://schemas.openxmlformats.org/officeDocument/2006/relationships/font" Target="fonts/Corbel-bold.fntdata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Corbel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10"/>
          <p:cNvGrpSpPr/>
          <p:nvPr/>
        </p:nvGrpSpPr>
        <p:grpSpPr>
          <a:xfrm>
            <a:off x="409575" y="-3969"/>
            <a:ext cx="3761184" cy="5718969"/>
            <a:chOff x="2928938" y="-4763"/>
            <a:chExt cx="5014912" cy="6862763"/>
          </a:xfrm>
        </p:grpSpPr>
        <p:sp>
          <p:nvSpPr>
            <p:cNvPr id="20" name="Google Shape;20;p10"/>
            <p:cNvSpPr/>
            <p:nvPr/>
          </p:nvSpPr>
          <p:spPr>
            <a:xfrm>
              <a:off x="3367088" y="-4763"/>
              <a:ext cx="1063625" cy="2782888"/>
            </a:xfrm>
            <a:custGeom>
              <a:rect b="b" l="l" r="r" t="t"/>
              <a:pathLst>
                <a:path extrusionOk="0"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1" name="Google Shape;21;p10"/>
            <p:cNvSpPr/>
            <p:nvPr/>
          </p:nvSpPr>
          <p:spPr>
            <a:xfrm>
              <a:off x="2928938" y="-4763"/>
              <a:ext cx="1035050" cy="2673350"/>
            </a:xfrm>
            <a:custGeom>
              <a:rect b="b" l="l" r="r" t="t"/>
              <a:pathLst>
                <a:path extrusionOk="0"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2" name="Google Shape;22;p10"/>
            <p:cNvSpPr/>
            <p:nvPr/>
          </p:nvSpPr>
          <p:spPr>
            <a:xfrm>
              <a:off x="2928938" y="2582862"/>
              <a:ext cx="2693987" cy="4275138"/>
            </a:xfrm>
            <a:custGeom>
              <a:rect b="b" l="l" r="r" t="t"/>
              <a:pathLst>
                <a:path extrusionOk="0"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3" name="Google Shape;23;p10"/>
            <p:cNvSpPr/>
            <p:nvPr/>
          </p:nvSpPr>
          <p:spPr>
            <a:xfrm>
              <a:off x="3371850" y="2692400"/>
              <a:ext cx="3332162" cy="4165600"/>
            </a:xfrm>
            <a:custGeom>
              <a:rect b="b" l="l" r="r" t="t"/>
              <a:pathLst>
                <a:path extrusionOk="0"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rgbClr val="455A19"/>
            </a:solidFill>
            <a:ln>
              <a:noFill/>
            </a:ln>
          </p:spPr>
        </p:sp>
        <p:sp>
          <p:nvSpPr>
            <p:cNvPr id="24" name="Google Shape;24;p10"/>
            <p:cNvSpPr/>
            <p:nvPr/>
          </p:nvSpPr>
          <p:spPr>
            <a:xfrm>
              <a:off x="3367088" y="2687637"/>
              <a:ext cx="4576762" cy="4170363"/>
            </a:xfrm>
            <a:custGeom>
              <a:rect b="b" l="l" r="r" t="t"/>
              <a:pathLst>
                <a:path extrusionOk="0"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88726"/>
            </a:solidFill>
            <a:ln>
              <a:noFill/>
            </a:ln>
          </p:spPr>
        </p:sp>
        <p:sp>
          <p:nvSpPr>
            <p:cNvPr id="25" name="Google Shape;25;p10"/>
            <p:cNvSpPr/>
            <p:nvPr/>
          </p:nvSpPr>
          <p:spPr>
            <a:xfrm>
              <a:off x="2928938" y="2578100"/>
              <a:ext cx="3584575" cy="4279900"/>
            </a:xfrm>
            <a:custGeom>
              <a:rect b="b" l="l" r="r" t="t"/>
              <a:pathLst>
                <a:path extrusionOk="0"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26" name="Google Shape;26;p10"/>
          <p:cNvSpPr txBox="1"/>
          <p:nvPr>
            <p:ph type="ctrTitle"/>
          </p:nvPr>
        </p:nvSpPr>
        <p:spPr>
          <a:xfrm>
            <a:off x="2196301" y="1150057"/>
            <a:ext cx="6430967" cy="21801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orbel"/>
              <a:buNone/>
              <a:defRPr sz="45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" type="subTitle"/>
          </p:nvPr>
        </p:nvSpPr>
        <p:spPr>
          <a:xfrm>
            <a:off x="3386533" y="3330222"/>
            <a:ext cx="5240734" cy="1157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315"/>
              </a:spcBef>
              <a:spcAft>
                <a:spcPts val="0"/>
              </a:spcAft>
              <a:buSzPts val="2284"/>
              <a:buNone/>
              <a:defRPr sz="1575">
                <a:solidFill>
                  <a:schemeClr val="dk1"/>
                </a:solidFill>
              </a:defRPr>
            </a:lvl1pPr>
            <a:lvl2pPr lvl="1" algn="ctr">
              <a:spcBef>
                <a:spcPts val="450"/>
              </a:spcBef>
              <a:spcAft>
                <a:spcPts val="0"/>
              </a:spcAft>
              <a:buSzPts val="21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50"/>
              </a:spcBef>
              <a:spcAft>
                <a:spcPts val="0"/>
              </a:spcAft>
              <a:buSzPts val="195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50"/>
              </a:spcBef>
              <a:spcAft>
                <a:spcPts val="0"/>
              </a:spcAft>
              <a:buSzPts val="174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50"/>
              </a:spcBef>
              <a:spcAft>
                <a:spcPts val="0"/>
              </a:spcAft>
              <a:buSzPts val="1523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50"/>
              </a:spcBef>
              <a:spcAft>
                <a:spcPts val="0"/>
              </a:spcAft>
              <a:buSzPts val="1523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50"/>
              </a:spcBef>
              <a:spcAft>
                <a:spcPts val="0"/>
              </a:spcAft>
              <a:buSzPts val="1523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50"/>
              </a:spcBef>
              <a:spcAft>
                <a:spcPts val="0"/>
              </a:spcAft>
              <a:buSzPts val="1523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50"/>
              </a:spcBef>
              <a:spcAft>
                <a:spcPts val="450"/>
              </a:spcAft>
              <a:buSzPts val="1523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10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1" type="ftr"/>
          </p:nvPr>
        </p:nvSpPr>
        <p:spPr>
          <a:xfrm>
            <a:off x="3999309" y="4902730"/>
            <a:ext cx="32430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>
            <a:off x="1113234" y="3944054"/>
            <a:ext cx="7514033" cy="4722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rbel"/>
              <a:buNone/>
              <a:defRPr b="0" sz="1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/>
          <p:nvPr>
            <p:ph idx="2" type="pic"/>
          </p:nvPr>
        </p:nvSpPr>
        <p:spPr>
          <a:xfrm>
            <a:off x="1789509" y="776760"/>
            <a:ext cx="6169458" cy="2637480"/>
          </a:xfrm>
          <a:prstGeom prst="roundRect">
            <a:avLst>
              <a:gd fmla="val 4380" name="adj"/>
            </a:avLst>
          </a:prstGeom>
          <a:noFill/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1113234" y="4416336"/>
            <a:ext cx="7514033" cy="41142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10"/>
              </a:spcBef>
              <a:spcAft>
                <a:spcPts val="0"/>
              </a:spcAft>
              <a:buSzPts val="1523"/>
              <a:buNone/>
              <a:defRPr sz="1050"/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1305"/>
              <a:buNone/>
              <a:defRPr sz="9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088"/>
              <a:buNone/>
              <a:defRPr sz="750"/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979"/>
              <a:buNone/>
              <a:defRPr sz="675"/>
            </a:lvl9pPr>
          </a:lstStyle>
          <a:p/>
        </p:txBody>
      </p:sp>
      <p:sp>
        <p:nvSpPr>
          <p:cNvPr id="86" name="Google Shape;86;p19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type="title"/>
          </p:nvPr>
        </p:nvSpPr>
        <p:spPr>
          <a:xfrm>
            <a:off x="1113235" y="571500"/>
            <a:ext cx="7514033" cy="2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rbel"/>
              <a:buNone/>
              <a:defRPr b="0" sz="2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1" type="body"/>
          </p:nvPr>
        </p:nvSpPr>
        <p:spPr>
          <a:xfrm>
            <a:off x="1113234" y="3619500"/>
            <a:ext cx="7514035" cy="120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00"/>
              </a:spcBef>
              <a:spcAft>
                <a:spcPts val="0"/>
              </a:spcAft>
              <a:buSzPts val="2175"/>
              <a:buNone/>
              <a:defRPr sz="15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1958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74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2" name="Google Shape;92;p20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/>
        </p:nvSpPr>
        <p:spPr>
          <a:xfrm>
            <a:off x="1198959" y="719186"/>
            <a:ext cx="457200" cy="487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rbel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“</a:t>
            </a:r>
            <a:endParaRPr/>
          </a:p>
        </p:txBody>
      </p:sp>
      <p:sp>
        <p:nvSpPr>
          <p:cNvPr id="97" name="Google Shape;97;p21"/>
          <p:cNvSpPr txBox="1"/>
          <p:nvPr/>
        </p:nvSpPr>
        <p:spPr>
          <a:xfrm>
            <a:off x="8170069" y="2349499"/>
            <a:ext cx="457200" cy="487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rbel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”</a:t>
            </a:r>
            <a:endParaRPr/>
          </a:p>
        </p:txBody>
      </p:sp>
      <p:sp>
        <p:nvSpPr>
          <p:cNvPr id="98" name="Google Shape;98;p21"/>
          <p:cNvSpPr txBox="1"/>
          <p:nvPr>
            <p:ph type="title"/>
          </p:nvPr>
        </p:nvSpPr>
        <p:spPr>
          <a:xfrm>
            <a:off x="1656159" y="571501"/>
            <a:ext cx="6742509" cy="228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rbel"/>
              <a:buNone/>
              <a:defRPr b="0" sz="240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1"/>
          <p:cNvSpPr txBox="1"/>
          <p:nvPr>
            <p:ph idx="1" type="body"/>
          </p:nvPr>
        </p:nvSpPr>
        <p:spPr>
          <a:xfrm>
            <a:off x="1827609" y="2857499"/>
            <a:ext cx="6399611" cy="3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70"/>
              </a:spcBef>
              <a:spcAft>
                <a:spcPts val="0"/>
              </a:spcAft>
              <a:buSzPts val="1958"/>
              <a:buFont typeface="Corbel"/>
              <a:buNone/>
              <a:defRPr sz="1350"/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2175"/>
              <a:buFont typeface="Corbel"/>
              <a:buNone/>
              <a:defRPr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958"/>
              <a:buFont typeface="Corbel"/>
              <a:buNone/>
              <a:defRPr/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1740"/>
              <a:buFont typeface="Corbel"/>
              <a:buNone/>
              <a:defRPr/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1523"/>
              <a:buFont typeface="Corbel"/>
              <a:buNone/>
              <a:defRPr/>
            </a:lvl5pPr>
            <a:lvl6pPr indent="-394335" lvl="5" marL="27432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450"/>
              </a:spcBef>
              <a:spcAft>
                <a:spcPts val="45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00" name="Google Shape;100;p21"/>
          <p:cNvSpPr txBox="1"/>
          <p:nvPr>
            <p:ph idx="2" type="body"/>
          </p:nvPr>
        </p:nvSpPr>
        <p:spPr>
          <a:xfrm>
            <a:off x="1113234" y="3619500"/>
            <a:ext cx="7514033" cy="120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00"/>
              </a:spcBef>
              <a:spcAft>
                <a:spcPts val="0"/>
              </a:spcAft>
              <a:buSzPts val="2175"/>
              <a:buNone/>
              <a:defRPr sz="15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1958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74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1" name="Google Shape;101;p21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1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title"/>
          </p:nvPr>
        </p:nvSpPr>
        <p:spPr>
          <a:xfrm>
            <a:off x="1113235" y="2757151"/>
            <a:ext cx="7514032" cy="12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rbel"/>
              <a:buNone/>
              <a:defRPr b="0" sz="2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2"/>
          <p:cNvSpPr txBox="1"/>
          <p:nvPr>
            <p:ph idx="1" type="body"/>
          </p:nvPr>
        </p:nvSpPr>
        <p:spPr>
          <a:xfrm>
            <a:off x="1113234" y="3981151"/>
            <a:ext cx="7514033" cy="7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300"/>
              </a:spcBef>
              <a:spcAft>
                <a:spcPts val="0"/>
              </a:spcAft>
              <a:buSzPts val="2175"/>
              <a:buNone/>
              <a:defRPr sz="15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1958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74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7" name="Google Shape;107;p22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2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2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/>
          <p:nvPr/>
        </p:nvSpPr>
        <p:spPr>
          <a:xfrm>
            <a:off x="1198959" y="719186"/>
            <a:ext cx="457200" cy="487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rbel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“</a:t>
            </a:r>
            <a:endParaRPr/>
          </a:p>
        </p:txBody>
      </p:sp>
      <p:sp>
        <p:nvSpPr>
          <p:cNvPr id="112" name="Google Shape;112;p23"/>
          <p:cNvSpPr txBox="1"/>
          <p:nvPr/>
        </p:nvSpPr>
        <p:spPr>
          <a:xfrm>
            <a:off x="8170069" y="2349499"/>
            <a:ext cx="457200" cy="487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rbel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”</a:t>
            </a:r>
            <a:endParaRPr/>
          </a:p>
        </p:txBody>
      </p:sp>
      <p:sp>
        <p:nvSpPr>
          <p:cNvPr id="113" name="Google Shape;113;p23"/>
          <p:cNvSpPr txBox="1"/>
          <p:nvPr>
            <p:ph type="title"/>
          </p:nvPr>
        </p:nvSpPr>
        <p:spPr>
          <a:xfrm>
            <a:off x="1656159" y="571501"/>
            <a:ext cx="6742509" cy="228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rbel"/>
              <a:buNone/>
              <a:defRPr b="0" sz="240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1113235" y="3238500"/>
            <a:ext cx="7514033" cy="74083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360"/>
              </a:spcBef>
              <a:spcAft>
                <a:spcPts val="0"/>
              </a:spcAft>
              <a:buSzPts val="2610"/>
              <a:buNone/>
              <a:defRPr b="0" sz="1800" cap="none">
                <a:solidFill>
                  <a:schemeClr val="dk1"/>
                </a:solidFill>
              </a:defRPr>
            </a:lvl1pPr>
            <a:lvl2pPr indent="-394335" lvl="1" marL="914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450"/>
              </a:spcBef>
              <a:spcAft>
                <a:spcPts val="45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2" type="body"/>
          </p:nvPr>
        </p:nvSpPr>
        <p:spPr>
          <a:xfrm>
            <a:off x="1113234" y="3979333"/>
            <a:ext cx="7514033" cy="846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270"/>
              </a:spcBef>
              <a:spcAft>
                <a:spcPts val="0"/>
              </a:spcAft>
              <a:buSzPts val="1958"/>
              <a:buNone/>
              <a:defRPr sz="135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1958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74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1113235" y="571500"/>
            <a:ext cx="7514034" cy="2272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rbel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1113234" y="2921000"/>
            <a:ext cx="7514035" cy="698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20"/>
              </a:spcBef>
              <a:spcAft>
                <a:spcPts val="0"/>
              </a:spcAft>
              <a:buSzPts val="3045"/>
              <a:buNone/>
              <a:defRPr b="0" sz="2100" cap="none">
                <a:solidFill>
                  <a:schemeClr val="dk1"/>
                </a:solidFill>
              </a:defRPr>
            </a:lvl1pPr>
            <a:lvl2pPr indent="-394335" lvl="1" marL="914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450"/>
              </a:spcBef>
              <a:spcAft>
                <a:spcPts val="45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22" name="Google Shape;122;p24"/>
          <p:cNvSpPr txBox="1"/>
          <p:nvPr>
            <p:ph idx="2" type="body"/>
          </p:nvPr>
        </p:nvSpPr>
        <p:spPr>
          <a:xfrm>
            <a:off x="1113234" y="3619500"/>
            <a:ext cx="7514035" cy="12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70"/>
              </a:spcBef>
              <a:spcAft>
                <a:spcPts val="0"/>
              </a:spcAft>
              <a:buSzPts val="1958"/>
              <a:buNone/>
              <a:defRPr sz="135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1958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74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3" name="Google Shape;123;p24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4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4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1113234" y="571501"/>
            <a:ext cx="7514035" cy="1460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rbe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 rot="5400000">
            <a:off x="3568500" y="-232767"/>
            <a:ext cx="2603501" cy="7514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indent="-394335" lvl="1" marL="914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450"/>
              </a:spcBef>
              <a:spcAft>
                <a:spcPts val="45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29" name="Google Shape;129;p25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5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5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 rot="5400000">
            <a:off x="5836131" y="2034862"/>
            <a:ext cx="4254500" cy="1327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 rot="5400000">
            <a:off x="1993387" y="-308653"/>
            <a:ext cx="4254500" cy="60148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indent="-394335" lvl="1" marL="914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450"/>
              </a:spcBef>
              <a:spcAft>
                <a:spcPts val="45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35" name="Google Shape;135;p26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6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6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/>
          <p:nvPr>
            <p:ph type="title"/>
          </p:nvPr>
        </p:nvSpPr>
        <p:spPr>
          <a:xfrm>
            <a:off x="1113234" y="571501"/>
            <a:ext cx="7514035" cy="1460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" type="body"/>
          </p:nvPr>
        </p:nvSpPr>
        <p:spPr>
          <a:xfrm>
            <a:off x="1113233" y="2222500"/>
            <a:ext cx="7514035" cy="2603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indent="-394335" lvl="1" marL="914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45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450"/>
              </a:spcBef>
              <a:spcAft>
                <a:spcPts val="45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2" type="sldNum"/>
          </p:nvPr>
        </p:nvSpPr>
        <p:spPr>
          <a:xfrm>
            <a:off x="8213893" y="4889276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1929210" y="2222499"/>
            <a:ext cx="6698060" cy="17586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rbel"/>
              <a:buNone/>
              <a:defRPr b="0" sz="3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" type="body"/>
          </p:nvPr>
        </p:nvSpPr>
        <p:spPr>
          <a:xfrm>
            <a:off x="1929209" y="3981151"/>
            <a:ext cx="6698061" cy="7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300"/>
              </a:spcBef>
              <a:spcAft>
                <a:spcPts val="0"/>
              </a:spcAft>
              <a:buSzPts val="2175"/>
              <a:buNone/>
              <a:defRPr sz="15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1958"/>
              <a:buNone/>
              <a:defRPr sz="135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74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1523"/>
              <a:buNone/>
              <a:defRPr sz="105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12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type="title"/>
          </p:nvPr>
        </p:nvSpPr>
        <p:spPr>
          <a:xfrm>
            <a:off x="1113234" y="571501"/>
            <a:ext cx="7514035" cy="1460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" type="body"/>
          </p:nvPr>
        </p:nvSpPr>
        <p:spPr>
          <a:xfrm>
            <a:off x="1113235" y="2222500"/>
            <a:ext cx="3671291" cy="2603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2901" lvl="0" marL="457200" algn="l">
              <a:spcBef>
                <a:spcPts val="270"/>
              </a:spcBef>
              <a:spcAft>
                <a:spcPts val="0"/>
              </a:spcAft>
              <a:buSzPts val="1958"/>
              <a:buChar char="•"/>
              <a:defRPr sz="1350"/>
            </a:lvl1pPr>
            <a:lvl2pPr indent="-339090" lvl="1" marL="914400" algn="l">
              <a:spcBef>
                <a:spcPts val="450"/>
              </a:spcBef>
              <a:spcAft>
                <a:spcPts val="0"/>
              </a:spcAft>
              <a:buSzPts val="1740"/>
              <a:buChar char="•"/>
              <a:defRPr sz="1200"/>
            </a:lvl2pPr>
            <a:lvl3pPr indent="-325278" lvl="2" marL="1371600" algn="l">
              <a:spcBef>
                <a:spcPts val="450"/>
              </a:spcBef>
              <a:spcAft>
                <a:spcPts val="0"/>
              </a:spcAft>
              <a:buSzPts val="1523"/>
              <a:buChar char="•"/>
              <a:defRPr sz="1050"/>
            </a:lvl3pPr>
            <a:lvl4pPr indent="-311467" lvl="3" marL="18288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4pPr>
            <a:lvl5pPr indent="-311467" lvl="4" marL="22860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5pPr>
            <a:lvl6pPr indent="-311467" lvl="5" marL="27432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6pPr>
            <a:lvl7pPr indent="-311467" lvl="6" marL="32004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7pPr>
            <a:lvl8pPr indent="-311467" lvl="7" marL="36576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8pPr>
            <a:lvl9pPr indent="-311467" lvl="8" marL="4114800" algn="l">
              <a:spcBef>
                <a:spcPts val="450"/>
              </a:spcBef>
              <a:spcAft>
                <a:spcPts val="450"/>
              </a:spcAft>
              <a:buSzPts val="1305"/>
              <a:buChar char="•"/>
              <a:defRPr sz="900"/>
            </a:lvl9pPr>
          </a:lstStyle>
          <a:p/>
        </p:txBody>
      </p:sp>
      <p:sp>
        <p:nvSpPr>
          <p:cNvPr id="46" name="Google Shape;46;p13"/>
          <p:cNvSpPr txBox="1"/>
          <p:nvPr>
            <p:ph idx="2" type="body"/>
          </p:nvPr>
        </p:nvSpPr>
        <p:spPr>
          <a:xfrm>
            <a:off x="4955975" y="2222500"/>
            <a:ext cx="3671292" cy="260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2901" lvl="0" marL="457200" algn="l">
              <a:spcBef>
                <a:spcPts val="270"/>
              </a:spcBef>
              <a:spcAft>
                <a:spcPts val="0"/>
              </a:spcAft>
              <a:buSzPts val="1958"/>
              <a:buChar char="•"/>
              <a:defRPr sz="1350"/>
            </a:lvl1pPr>
            <a:lvl2pPr indent="-339090" lvl="1" marL="914400" algn="l">
              <a:spcBef>
                <a:spcPts val="450"/>
              </a:spcBef>
              <a:spcAft>
                <a:spcPts val="0"/>
              </a:spcAft>
              <a:buSzPts val="1740"/>
              <a:buChar char="•"/>
              <a:defRPr sz="1200"/>
            </a:lvl2pPr>
            <a:lvl3pPr indent="-325278" lvl="2" marL="1371600" algn="l">
              <a:spcBef>
                <a:spcPts val="450"/>
              </a:spcBef>
              <a:spcAft>
                <a:spcPts val="0"/>
              </a:spcAft>
              <a:buSzPts val="1523"/>
              <a:buChar char="•"/>
              <a:defRPr sz="1050"/>
            </a:lvl3pPr>
            <a:lvl4pPr indent="-311467" lvl="3" marL="18288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4pPr>
            <a:lvl5pPr indent="-311467" lvl="4" marL="22860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5pPr>
            <a:lvl6pPr indent="-311467" lvl="5" marL="27432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6pPr>
            <a:lvl7pPr indent="-311467" lvl="6" marL="32004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7pPr>
            <a:lvl8pPr indent="-311467" lvl="7" marL="36576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8pPr>
            <a:lvl9pPr indent="-311467" lvl="8" marL="4114800" algn="l">
              <a:spcBef>
                <a:spcPts val="450"/>
              </a:spcBef>
              <a:spcAft>
                <a:spcPts val="450"/>
              </a:spcAft>
              <a:buSzPts val="1305"/>
              <a:buChar char="•"/>
              <a:defRPr sz="900"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type="title"/>
          </p:nvPr>
        </p:nvSpPr>
        <p:spPr>
          <a:xfrm>
            <a:off x="1113234" y="571501"/>
            <a:ext cx="7514035" cy="1460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rbe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" type="body"/>
          </p:nvPr>
        </p:nvSpPr>
        <p:spPr>
          <a:xfrm>
            <a:off x="1329134" y="2215444"/>
            <a:ext cx="3455391" cy="4802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20"/>
              </a:spcBef>
              <a:spcAft>
                <a:spcPts val="0"/>
              </a:spcAft>
              <a:buSzPts val="3045"/>
              <a:buNone/>
              <a:defRPr b="0" sz="2100">
                <a:solidFill>
                  <a:srgbClr val="688726"/>
                </a:solidFill>
              </a:defRPr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2175"/>
              <a:buNone/>
              <a:defRPr b="1" sz="15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958"/>
              <a:buNone/>
              <a:defRPr b="1" sz="1350"/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1740"/>
              <a:buNone/>
              <a:defRPr b="1" sz="1200"/>
            </a:lvl9pPr>
          </a:lstStyle>
          <a:p/>
        </p:txBody>
      </p:sp>
      <p:sp>
        <p:nvSpPr>
          <p:cNvPr id="53" name="Google Shape;53;p14"/>
          <p:cNvSpPr txBox="1"/>
          <p:nvPr>
            <p:ph idx="2" type="body"/>
          </p:nvPr>
        </p:nvSpPr>
        <p:spPr>
          <a:xfrm>
            <a:off x="1113233" y="2779447"/>
            <a:ext cx="3671292" cy="2046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2901" lvl="0" marL="457200" algn="l">
              <a:spcBef>
                <a:spcPts val="270"/>
              </a:spcBef>
              <a:spcAft>
                <a:spcPts val="0"/>
              </a:spcAft>
              <a:buSzPts val="1958"/>
              <a:buChar char="•"/>
              <a:defRPr sz="1350"/>
            </a:lvl1pPr>
            <a:lvl2pPr indent="-339090" lvl="1" marL="914400" algn="l">
              <a:spcBef>
                <a:spcPts val="450"/>
              </a:spcBef>
              <a:spcAft>
                <a:spcPts val="0"/>
              </a:spcAft>
              <a:buSzPts val="1740"/>
              <a:buChar char="•"/>
              <a:defRPr sz="1200"/>
            </a:lvl2pPr>
            <a:lvl3pPr indent="-325278" lvl="2" marL="1371600" algn="l">
              <a:spcBef>
                <a:spcPts val="450"/>
              </a:spcBef>
              <a:spcAft>
                <a:spcPts val="0"/>
              </a:spcAft>
              <a:buSzPts val="1523"/>
              <a:buChar char="•"/>
              <a:defRPr sz="1050"/>
            </a:lvl3pPr>
            <a:lvl4pPr indent="-311467" lvl="3" marL="18288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4pPr>
            <a:lvl5pPr indent="-311467" lvl="4" marL="22860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5pPr>
            <a:lvl6pPr indent="-311467" lvl="5" marL="27432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6pPr>
            <a:lvl7pPr indent="-311467" lvl="6" marL="32004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7pPr>
            <a:lvl8pPr indent="-311467" lvl="7" marL="36576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8pPr>
            <a:lvl9pPr indent="-311467" lvl="8" marL="4114800" algn="l">
              <a:spcBef>
                <a:spcPts val="450"/>
              </a:spcBef>
              <a:spcAft>
                <a:spcPts val="450"/>
              </a:spcAft>
              <a:buSzPts val="1305"/>
              <a:buChar char="•"/>
              <a:defRPr sz="900"/>
            </a:lvl9pPr>
          </a:lstStyle>
          <a:p/>
        </p:txBody>
      </p:sp>
      <p:sp>
        <p:nvSpPr>
          <p:cNvPr id="54" name="Google Shape;54;p14"/>
          <p:cNvSpPr txBox="1"/>
          <p:nvPr>
            <p:ph idx="3" type="body"/>
          </p:nvPr>
        </p:nvSpPr>
        <p:spPr>
          <a:xfrm>
            <a:off x="5160366" y="2222500"/>
            <a:ext cx="3466903" cy="4802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20"/>
              </a:spcBef>
              <a:spcAft>
                <a:spcPts val="0"/>
              </a:spcAft>
              <a:buSzPts val="3045"/>
              <a:buNone/>
              <a:defRPr b="0" sz="2100">
                <a:solidFill>
                  <a:srgbClr val="688726"/>
                </a:solidFill>
              </a:defRPr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2175"/>
              <a:buNone/>
              <a:defRPr b="1" sz="15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958"/>
              <a:buNone/>
              <a:defRPr b="1" sz="1350"/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1740"/>
              <a:buNone/>
              <a:defRPr b="1" sz="1200"/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1740"/>
              <a:buNone/>
              <a:defRPr b="1" sz="1200"/>
            </a:lvl9pPr>
          </a:lstStyle>
          <a:p/>
        </p:txBody>
      </p:sp>
      <p:sp>
        <p:nvSpPr>
          <p:cNvPr id="55" name="Google Shape;55;p14"/>
          <p:cNvSpPr txBox="1"/>
          <p:nvPr>
            <p:ph idx="4" type="body"/>
          </p:nvPr>
        </p:nvSpPr>
        <p:spPr>
          <a:xfrm>
            <a:off x="4955975" y="2779447"/>
            <a:ext cx="3671292" cy="2046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2901" lvl="0" marL="457200" algn="l">
              <a:spcBef>
                <a:spcPts val="270"/>
              </a:spcBef>
              <a:spcAft>
                <a:spcPts val="0"/>
              </a:spcAft>
              <a:buSzPts val="1958"/>
              <a:buChar char="•"/>
              <a:defRPr sz="1350"/>
            </a:lvl1pPr>
            <a:lvl2pPr indent="-339090" lvl="1" marL="914400" algn="l">
              <a:spcBef>
                <a:spcPts val="450"/>
              </a:spcBef>
              <a:spcAft>
                <a:spcPts val="0"/>
              </a:spcAft>
              <a:buSzPts val="1740"/>
              <a:buChar char="•"/>
              <a:defRPr sz="1200"/>
            </a:lvl2pPr>
            <a:lvl3pPr indent="-325278" lvl="2" marL="1371600" algn="l">
              <a:spcBef>
                <a:spcPts val="450"/>
              </a:spcBef>
              <a:spcAft>
                <a:spcPts val="0"/>
              </a:spcAft>
              <a:buSzPts val="1523"/>
              <a:buChar char="•"/>
              <a:defRPr sz="1050"/>
            </a:lvl3pPr>
            <a:lvl4pPr indent="-311467" lvl="3" marL="18288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4pPr>
            <a:lvl5pPr indent="-311467" lvl="4" marL="22860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5pPr>
            <a:lvl6pPr indent="-311467" lvl="5" marL="27432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6pPr>
            <a:lvl7pPr indent="-311467" lvl="6" marL="32004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7pPr>
            <a:lvl8pPr indent="-311467" lvl="7" marL="3657600" algn="l">
              <a:spcBef>
                <a:spcPts val="450"/>
              </a:spcBef>
              <a:spcAft>
                <a:spcPts val="0"/>
              </a:spcAft>
              <a:buSzPts val="1305"/>
              <a:buChar char="•"/>
              <a:defRPr sz="900"/>
            </a:lvl8pPr>
            <a:lvl9pPr indent="-311467" lvl="8" marL="4114800" algn="l">
              <a:spcBef>
                <a:spcPts val="450"/>
              </a:spcBef>
              <a:spcAft>
                <a:spcPts val="450"/>
              </a:spcAft>
              <a:buSzPts val="1305"/>
              <a:buChar char="•"/>
              <a:defRPr sz="900"/>
            </a:lvl9pPr>
          </a:lstStyle>
          <a:p/>
        </p:txBody>
      </p:sp>
      <p:sp>
        <p:nvSpPr>
          <p:cNvPr id="56" name="Google Shape;56;p14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1113234" y="571501"/>
            <a:ext cx="7514035" cy="1460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1113234" y="1333500"/>
            <a:ext cx="2661841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rbel"/>
              <a:buNone/>
              <a:defRPr b="0" sz="1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>
            <a:off x="3946525" y="571500"/>
            <a:ext cx="4680743" cy="4254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66712" lvl="0" marL="457200" algn="l">
              <a:spcBef>
                <a:spcPts val="300"/>
              </a:spcBef>
              <a:spcAft>
                <a:spcPts val="0"/>
              </a:spcAft>
              <a:buSzPts val="2175"/>
              <a:buChar char="•"/>
              <a:defRPr sz="1500"/>
            </a:lvl1pPr>
            <a:lvl2pPr indent="-352901" lvl="1" marL="914400" algn="l">
              <a:spcBef>
                <a:spcPts val="450"/>
              </a:spcBef>
              <a:spcAft>
                <a:spcPts val="0"/>
              </a:spcAft>
              <a:buSzPts val="1958"/>
              <a:buChar char="•"/>
              <a:defRPr sz="1350"/>
            </a:lvl2pPr>
            <a:lvl3pPr indent="-339089" lvl="2" marL="1371600" algn="l">
              <a:spcBef>
                <a:spcPts val="450"/>
              </a:spcBef>
              <a:spcAft>
                <a:spcPts val="0"/>
              </a:spcAft>
              <a:buSzPts val="1740"/>
              <a:buChar char="•"/>
              <a:defRPr sz="1200"/>
            </a:lvl3pPr>
            <a:lvl4pPr indent="-325278" lvl="3" marL="1828800" algn="l">
              <a:spcBef>
                <a:spcPts val="450"/>
              </a:spcBef>
              <a:spcAft>
                <a:spcPts val="0"/>
              </a:spcAft>
              <a:buSzPts val="1523"/>
              <a:buChar char="•"/>
              <a:defRPr sz="1050"/>
            </a:lvl4pPr>
            <a:lvl5pPr indent="-325278" lvl="4" marL="2286000" algn="l">
              <a:spcBef>
                <a:spcPts val="450"/>
              </a:spcBef>
              <a:spcAft>
                <a:spcPts val="0"/>
              </a:spcAft>
              <a:buSzPts val="1523"/>
              <a:buChar char="•"/>
              <a:defRPr sz="1050"/>
            </a:lvl5pPr>
            <a:lvl6pPr indent="-325278" lvl="5" marL="2743200" algn="l">
              <a:spcBef>
                <a:spcPts val="450"/>
              </a:spcBef>
              <a:spcAft>
                <a:spcPts val="0"/>
              </a:spcAft>
              <a:buSzPts val="1523"/>
              <a:buChar char="•"/>
              <a:defRPr sz="1050"/>
            </a:lvl6pPr>
            <a:lvl7pPr indent="-325278" lvl="6" marL="3200400" algn="l">
              <a:spcBef>
                <a:spcPts val="450"/>
              </a:spcBef>
              <a:spcAft>
                <a:spcPts val="0"/>
              </a:spcAft>
              <a:buSzPts val="1523"/>
              <a:buChar char="•"/>
              <a:defRPr sz="1050"/>
            </a:lvl7pPr>
            <a:lvl8pPr indent="-325278" lvl="7" marL="3657600" algn="l">
              <a:spcBef>
                <a:spcPts val="450"/>
              </a:spcBef>
              <a:spcAft>
                <a:spcPts val="0"/>
              </a:spcAft>
              <a:buSzPts val="1523"/>
              <a:buChar char="•"/>
              <a:defRPr sz="1050"/>
            </a:lvl8pPr>
            <a:lvl9pPr indent="-325278" lvl="8" marL="4114800" algn="l">
              <a:spcBef>
                <a:spcPts val="450"/>
              </a:spcBef>
              <a:spcAft>
                <a:spcPts val="450"/>
              </a:spcAft>
              <a:buSzPts val="1523"/>
              <a:buChar char="•"/>
              <a:defRPr sz="1050"/>
            </a:lvl9pPr>
          </a:lstStyle>
          <a:p/>
        </p:txBody>
      </p:sp>
      <p:sp>
        <p:nvSpPr>
          <p:cNvPr id="71" name="Google Shape;71;p17"/>
          <p:cNvSpPr txBox="1"/>
          <p:nvPr>
            <p:ph idx="2" type="body"/>
          </p:nvPr>
        </p:nvSpPr>
        <p:spPr>
          <a:xfrm>
            <a:off x="1113234" y="2476500"/>
            <a:ext cx="2661841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40"/>
              </a:spcBef>
              <a:spcAft>
                <a:spcPts val="0"/>
              </a:spcAft>
              <a:buSzPts val="1740"/>
              <a:buNone/>
              <a:defRPr sz="1200"/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1305"/>
              <a:buNone/>
              <a:defRPr sz="9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088"/>
              <a:buNone/>
              <a:defRPr sz="750"/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979"/>
              <a:buNone/>
              <a:defRPr sz="675"/>
            </a:lvl9pPr>
          </a:lstStyle>
          <a:p/>
        </p:txBody>
      </p:sp>
      <p:sp>
        <p:nvSpPr>
          <p:cNvPr id="72" name="Google Shape;72;p17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8"/>
          <p:cNvSpPr txBox="1"/>
          <p:nvPr>
            <p:ph type="title"/>
          </p:nvPr>
        </p:nvSpPr>
        <p:spPr>
          <a:xfrm>
            <a:off x="1112043" y="1460499"/>
            <a:ext cx="406961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rbel"/>
              <a:buNone/>
              <a:defRPr b="0" sz="21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/>
          <p:nvPr>
            <p:ph idx="2" type="pic"/>
          </p:nvPr>
        </p:nvSpPr>
        <p:spPr>
          <a:xfrm>
            <a:off x="5696011" y="762000"/>
            <a:ext cx="2460731" cy="3810000"/>
          </a:xfrm>
          <a:prstGeom prst="roundRect">
            <a:avLst>
              <a:gd fmla="val 4280" name="adj"/>
            </a:avLst>
          </a:prstGeom>
          <a:noFill/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18"/>
          <p:cNvSpPr txBox="1"/>
          <p:nvPr>
            <p:ph idx="1" type="body"/>
          </p:nvPr>
        </p:nvSpPr>
        <p:spPr>
          <a:xfrm>
            <a:off x="1112043" y="2603499"/>
            <a:ext cx="4069619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70"/>
              </a:spcBef>
              <a:spcAft>
                <a:spcPts val="0"/>
              </a:spcAft>
              <a:buSzPts val="1958"/>
              <a:buNone/>
              <a:defRPr sz="1350"/>
            </a:lvl1pPr>
            <a:lvl2pPr indent="-228600" lvl="1" marL="914400" algn="l">
              <a:spcBef>
                <a:spcPts val="450"/>
              </a:spcBef>
              <a:spcAft>
                <a:spcPts val="0"/>
              </a:spcAft>
              <a:buSzPts val="1305"/>
              <a:buNone/>
              <a:defRPr sz="900"/>
            </a:lvl2pPr>
            <a:lvl3pPr indent="-228600" lvl="2" marL="1371600" algn="l">
              <a:spcBef>
                <a:spcPts val="450"/>
              </a:spcBef>
              <a:spcAft>
                <a:spcPts val="0"/>
              </a:spcAft>
              <a:buSzPts val="1088"/>
              <a:buNone/>
              <a:defRPr sz="750"/>
            </a:lvl3pPr>
            <a:lvl4pPr indent="-228600" lvl="3" marL="18288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4pPr>
            <a:lvl5pPr indent="-228600" lvl="4" marL="22860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5pPr>
            <a:lvl6pPr indent="-228600" lvl="5" marL="27432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6pPr>
            <a:lvl7pPr indent="-228600" lvl="6" marL="32004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7pPr>
            <a:lvl8pPr indent="-228600" lvl="7" marL="3657600" algn="l">
              <a:spcBef>
                <a:spcPts val="450"/>
              </a:spcBef>
              <a:spcAft>
                <a:spcPts val="0"/>
              </a:spcAft>
              <a:buSzPts val="979"/>
              <a:buNone/>
              <a:defRPr sz="675"/>
            </a:lvl8pPr>
            <a:lvl9pPr indent="-228600" lvl="8" marL="4114800" algn="l">
              <a:spcBef>
                <a:spcPts val="450"/>
              </a:spcBef>
              <a:spcAft>
                <a:spcPts val="450"/>
              </a:spcAft>
              <a:buSzPts val="979"/>
              <a:buNone/>
              <a:defRPr sz="675"/>
            </a:lvl9pPr>
          </a:lstStyle>
          <a:p/>
        </p:txBody>
      </p:sp>
      <p:sp>
        <p:nvSpPr>
          <p:cNvPr id="79" name="Google Shape;79;p18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9"/>
          <p:cNvGrpSpPr/>
          <p:nvPr/>
        </p:nvGrpSpPr>
        <p:grpSpPr>
          <a:xfrm>
            <a:off x="113109" y="0"/>
            <a:ext cx="1827610" cy="5715001"/>
            <a:chOff x="1320800" y="0"/>
            <a:chExt cx="2436813" cy="6858001"/>
          </a:xfrm>
        </p:grpSpPr>
        <p:sp>
          <p:nvSpPr>
            <p:cNvPr id="7" name="Google Shape;7;p9"/>
            <p:cNvSpPr/>
            <p:nvPr/>
          </p:nvSpPr>
          <p:spPr>
            <a:xfrm>
              <a:off x="1627188" y="0"/>
              <a:ext cx="1122363" cy="5329238"/>
            </a:xfrm>
            <a:custGeom>
              <a:rect b="b" l="l" r="r" t="t"/>
              <a:pathLst>
                <a:path extrusionOk="0" h="3357" w="70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" name="Google Shape;8;p9"/>
            <p:cNvSpPr/>
            <p:nvPr/>
          </p:nvSpPr>
          <p:spPr>
            <a:xfrm>
              <a:off x="1320800" y="0"/>
              <a:ext cx="1117600" cy="5276850"/>
            </a:xfrm>
            <a:custGeom>
              <a:rect b="b" l="l" r="r" t="t"/>
              <a:pathLst>
                <a:path extrusionOk="0" h="3324" w="70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" name="Google Shape;9;p9"/>
            <p:cNvSpPr/>
            <p:nvPr/>
          </p:nvSpPr>
          <p:spPr>
            <a:xfrm>
              <a:off x="1320800" y="5238750"/>
              <a:ext cx="1228725" cy="1619250"/>
            </a:xfrm>
            <a:custGeom>
              <a:rect b="b" l="l" r="r" t="t"/>
              <a:pathLst>
                <a:path extrusionOk="0" h="1020" w="774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0" name="Google Shape;10;p9"/>
            <p:cNvSpPr/>
            <p:nvPr/>
          </p:nvSpPr>
          <p:spPr>
            <a:xfrm>
              <a:off x="1627188" y="5291138"/>
              <a:ext cx="1495425" cy="1566863"/>
            </a:xfrm>
            <a:custGeom>
              <a:rect b="b" l="l" r="r" t="t"/>
              <a:pathLst>
                <a:path extrusionOk="0" h="987" w="942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5A19"/>
            </a:solidFill>
            <a:ln>
              <a:noFill/>
            </a:ln>
          </p:spPr>
        </p:sp>
        <p:sp>
          <p:nvSpPr>
            <p:cNvPr id="11" name="Google Shape;11;p9"/>
            <p:cNvSpPr/>
            <p:nvPr/>
          </p:nvSpPr>
          <p:spPr>
            <a:xfrm>
              <a:off x="1627188" y="5286375"/>
              <a:ext cx="2130425" cy="1571625"/>
            </a:xfrm>
            <a:custGeom>
              <a:rect b="b" l="l" r="r" t="t"/>
              <a:pathLst>
                <a:path extrusionOk="0" h="990" w="1342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688726"/>
            </a:solidFill>
            <a:ln>
              <a:noFill/>
            </a:ln>
          </p:spPr>
        </p:sp>
        <p:sp>
          <p:nvSpPr>
            <p:cNvPr id="12" name="Google Shape;12;p9"/>
            <p:cNvSpPr/>
            <p:nvPr/>
          </p:nvSpPr>
          <p:spPr>
            <a:xfrm>
              <a:off x="1320800" y="5238750"/>
              <a:ext cx="1695450" cy="1619250"/>
            </a:xfrm>
            <a:custGeom>
              <a:rect b="b" l="l" r="r" t="t"/>
              <a:pathLst>
                <a:path extrusionOk="0" h="1020" w="1068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3" name="Google Shape;13;p9"/>
          <p:cNvSpPr txBox="1"/>
          <p:nvPr>
            <p:ph type="title"/>
          </p:nvPr>
        </p:nvSpPr>
        <p:spPr>
          <a:xfrm>
            <a:off x="1113234" y="571501"/>
            <a:ext cx="7514035" cy="1460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rbel"/>
              <a:buNone/>
              <a:defRPr b="0" i="0" sz="3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" type="body"/>
          </p:nvPr>
        </p:nvSpPr>
        <p:spPr>
          <a:xfrm>
            <a:off x="1113233" y="2222500"/>
            <a:ext cx="7514035" cy="2603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94335" lvl="0" marL="457200" marR="0" rtl="0" algn="l">
              <a:spcBef>
                <a:spcPts val="360"/>
              </a:spcBef>
              <a:spcAft>
                <a:spcPts val="0"/>
              </a:spcAft>
              <a:buClr>
                <a:srgbClr val="688726"/>
              </a:buClr>
              <a:buSzPts val="261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66712" lvl="1" marL="914400" marR="0" rtl="0" algn="l">
              <a:spcBef>
                <a:spcPts val="450"/>
              </a:spcBef>
              <a:spcAft>
                <a:spcPts val="0"/>
              </a:spcAft>
              <a:buClr>
                <a:srgbClr val="688726"/>
              </a:buClr>
              <a:buSzPts val="2175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52901" lvl="2" marL="1371600" marR="0" rtl="0" algn="l">
              <a:spcBef>
                <a:spcPts val="450"/>
              </a:spcBef>
              <a:spcAft>
                <a:spcPts val="0"/>
              </a:spcAft>
              <a:buClr>
                <a:srgbClr val="688726"/>
              </a:buClr>
              <a:buSzPts val="1958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39089" lvl="3" marL="1828800" marR="0" rtl="0" algn="l">
              <a:spcBef>
                <a:spcPts val="450"/>
              </a:spcBef>
              <a:spcAft>
                <a:spcPts val="0"/>
              </a:spcAft>
              <a:buClr>
                <a:srgbClr val="688726"/>
              </a:buClr>
              <a:buSzPts val="174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25278" lvl="4" marL="2286000" marR="0" rtl="0" algn="l">
              <a:spcBef>
                <a:spcPts val="450"/>
              </a:spcBef>
              <a:spcAft>
                <a:spcPts val="0"/>
              </a:spcAft>
              <a:buClr>
                <a:srgbClr val="688726"/>
              </a:buClr>
              <a:buSzPts val="1523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25278" lvl="5" marL="2743200" marR="0" rtl="0" algn="l">
              <a:spcBef>
                <a:spcPts val="450"/>
              </a:spcBef>
              <a:spcAft>
                <a:spcPts val="0"/>
              </a:spcAft>
              <a:buClr>
                <a:srgbClr val="688726"/>
              </a:buClr>
              <a:buSzPts val="1523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25278" lvl="6" marL="3200400" marR="0" rtl="0" algn="l">
              <a:spcBef>
                <a:spcPts val="450"/>
              </a:spcBef>
              <a:spcAft>
                <a:spcPts val="0"/>
              </a:spcAft>
              <a:buClr>
                <a:srgbClr val="688726"/>
              </a:buClr>
              <a:buSzPts val="1523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25278" lvl="7" marL="3657600" marR="0" rtl="0" algn="l">
              <a:spcBef>
                <a:spcPts val="450"/>
              </a:spcBef>
              <a:spcAft>
                <a:spcPts val="0"/>
              </a:spcAft>
              <a:buClr>
                <a:srgbClr val="688726"/>
              </a:buClr>
              <a:buSzPts val="1523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25278" lvl="8" marL="4114800" marR="0" rtl="0" algn="l">
              <a:spcBef>
                <a:spcPts val="450"/>
              </a:spcBef>
              <a:spcAft>
                <a:spcPts val="450"/>
              </a:spcAft>
              <a:buClr>
                <a:srgbClr val="688726"/>
              </a:buClr>
              <a:buSzPts val="1523"/>
              <a:buFont typeface="Arial"/>
              <a:buChar char="•"/>
              <a:defRPr b="0" i="0" sz="10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5" name="Google Shape;15;p9"/>
          <p:cNvSpPr txBox="1"/>
          <p:nvPr>
            <p:ph idx="10" type="dt"/>
          </p:nvPr>
        </p:nvSpPr>
        <p:spPr>
          <a:xfrm>
            <a:off x="7299492" y="4902730"/>
            <a:ext cx="857250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6" name="Google Shape;16;p9"/>
          <p:cNvSpPr txBox="1"/>
          <p:nvPr>
            <p:ph idx="11" type="ftr"/>
          </p:nvPr>
        </p:nvSpPr>
        <p:spPr>
          <a:xfrm>
            <a:off x="1929210" y="4902730"/>
            <a:ext cx="5313133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7" name="Google Shape;17;p9"/>
          <p:cNvSpPr txBox="1"/>
          <p:nvPr>
            <p:ph idx="12" type="sldNum"/>
          </p:nvPr>
        </p:nvSpPr>
        <p:spPr>
          <a:xfrm>
            <a:off x="8213893" y="4902730"/>
            <a:ext cx="413375" cy="304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7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 txBox="1"/>
          <p:nvPr>
            <p:ph type="ctrTitle"/>
          </p:nvPr>
        </p:nvSpPr>
        <p:spPr>
          <a:xfrm>
            <a:off x="2133600" y="830826"/>
            <a:ext cx="6430967" cy="21801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orbel"/>
              <a:buNone/>
            </a:pPr>
            <a:r>
              <a:rPr lang="en-US" sz="4100"/>
              <a:t>Name of the Team/Company</a:t>
            </a:r>
            <a:endParaRPr sz="4000"/>
          </a:p>
        </p:txBody>
      </p:sp>
      <p:sp>
        <p:nvSpPr>
          <p:cNvPr id="143" name="Google Shape;143;p1"/>
          <p:cNvSpPr txBox="1"/>
          <p:nvPr>
            <p:ph idx="1" type="subTitle"/>
          </p:nvPr>
        </p:nvSpPr>
        <p:spPr>
          <a:xfrm>
            <a:off x="5867400" y="190500"/>
            <a:ext cx="31242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2175"/>
              <a:buNone/>
            </a:pPr>
            <a:r>
              <a:rPr lang="en-US"/>
              <a:t>Company Logo</a:t>
            </a:r>
            <a:endParaRPr/>
          </a:p>
        </p:txBody>
      </p:sp>
      <p:sp>
        <p:nvSpPr>
          <p:cNvPr id="144" name="Google Shape;144;p1"/>
          <p:cNvSpPr txBox="1"/>
          <p:nvPr/>
        </p:nvSpPr>
        <p:spPr>
          <a:xfrm>
            <a:off x="3354125" y="3385575"/>
            <a:ext cx="50478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</a:pPr>
            <a:r>
              <a:rPr lang="en-US" sz="2400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rPr>
              <a:t>Team Members:</a:t>
            </a:r>
            <a:endParaRPr b="0" i="0" sz="2400" u="none" cap="none" strike="noStrike">
              <a:solidFill>
                <a:srgbClr val="888888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145" name="Google Shape;14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46950" y="376597"/>
            <a:ext cx="2020451" cy="134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/>
          <p:cNvSpPr txBox="1"/>
          <p:nvPr>
            <p:ph idx="1" type="body"/>
          </p:nvPr>
        </p:nvSpPr>
        <p:spPr>
          <a:xfrm>
            <a:off x="1432825" y="868975"/>
            <a:ext cx="3276600" cy="37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14313" lvl="0" marL="214313" rtl="0" algn="l">
              <a:spcBef>
                <a:spcPts val="0"/>
              </a:spcBef>
              <a:spcAft>
                <a:spcPts val="0"/>
              </a:spcAft>
              <a:buSzPts val="2900"/>
              <a:buNone/>
            </a:pPr>
            <a:r>
              <a:rPr lang="en-US" sz="2000"/>
              <a:t>Problem:</a:t>
            </a:r>
            <a:endParaRPr/>
          </a:p>
          <a:p>
            <a:pPr indent="-214313" lvl="0" marL="214313" rtl="0" algn="l">
              <a:spcBef>
                <a:spcPts val="850"/>
              </a:spcBef>
              <a:spcAft>
                <a:spcPts val="0"/>
              </a:spcAft>
              <a:buSzPts val="2900"/>
              <a:buNone/>
            </a:pPr>
            <a:r>
              <a:t/>
            </a:r>
            <a:endParaRPr sz="2000"/>
          </a:p>
          <a:p>
            <a:pPr indent="-214313" lvl="0" marL="214313" rtl="0" algn="l">
              <a:spcBef>
                <a:spcPts val="850"/>
              </a:spcBef>
              <a:spcAft>
                <a:spcPts val="0"/>
              </a:spcAft>
              <a:buSzPts val="2900"/>
              <a:buNone/>
            </a:pPr>
            <a:r>
              <a:rPr lang="en-US" sz="2000"/>
              <a:t>Proposed Solution:</a:t>
            </a:r>
            <a:endParaRPr/>
          </a:p>
          <a:p>
            <a:pPr indent="-214313" lvl="0" marL="214313" rtl="0" algn="l">
              <a:spcBef>
                <a:spcPts val="850"/>
              </a:spcBef>
              <a:spcAft>
                <a:spcPts val="0"/>
              </a:spcAft>
              <a:buSzPts val="2900"/>
              <a:buNone/>
            </a:pPr>
            <a:r>
              <a:t/>
            </a:r>
            <a:endParaRPr sz="2000"/>
          </a:p>
        </p:txBody>
      </p:sp>
      <p:sp>
        <p:nvSpPr>
          <p:cNvPr id="151" name="Google Shape;151;p2"/>
          <p:cNvSpPr txBox="1"/>
          <p:nvPr/>
        </p:nvSpPr>
        <p:spPr>
          <a:xfrm>
            <a:off x="1557275" y="3742275"/>
            <a:ext cx="5943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Arial"/>
              <a:buChar char="•"/>
            </a:pPr>
            <a:r>
              <a:rPr b="0" i="1" lang="en-US" sz="1600" u="none" cap="none" strike="noStrike">
                <a:solidFill>
                  <a:srgbClr val="0070C0"/>
                </a:solidFill>
                <a:latin typeface="Corbel"/>
                <a:ea typeface="Corbel"/>
                <a:cs typeface="Corbel"/>
                <a:sym typeface="Corbel"/>
              </a:rPr>
              <a:t>Explain the Problem that you are solving in few sentences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Arial"/>
              <a:buChar char="•"/>
            </a:pPr>
            <a:r>
              <a:rPr b="0" i="1" lang="en-US" sz="1600" u="none" cap="none" strike="noStrike">
                <a:solidFill>
                  <a:srgbClr val="0070C0"/>
                </a:solidFill>
                <a:latin typeface="Corbel"/>
                <a:ea typeface="Corbel"/>
                <a:cs typeface="Corbel"/>
                <a:sym typeface="Corbel"/>
              </a:rPr>
              <a:t>Explain your Proposed Solution in few sentences</a:t>
            </a:r>
            <a:endParaRPr b="0" i="1" sz="1600" u="none" cap="none" strike="noStrike">
              <a:solidFill>
                <a:srgbClr val="0070C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spcBef>
                <a:spcPts val="32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Arial"/>
              <a:buChar char="•"/>
            </a:pPr>
            <a:r>
              <a:rPr b="0" i="1" lang="en-US" sz="1600" u="none" cap="none" strike="noStrike">
                <a:solidFill>
                  <a:srgbClr val="0070C0"/>
                </a:solidFill>
                <a:latin typeface="Corbel"/>
                <a:ea typeface="Corbel"/>
                <a:cs typeface="Corbel"/>
                <a:sym typeface="Corbel"/>
              </a:rPr>
              <a:t>Add relevant images. Don’t add too much of text in the slides</a:t>
            </a:r>
            <a:endParaRPr b="0" i="1" sz="1600" u="none" cap="none" strike="noStrike">
              <a:solidFill>
                <a:srgbClr val="0070C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2" name="Google Shape;152;p2"/>
          <p:cNvSpPr txBox="1"/>
          <p:nvPr/>
        </p:nvSpPr>
        <p:spPr>
          <a:xfrm>
            <a:off x="523750" y="487000"/>
            <a:ext cx="8229600" cy="37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70C0"/>
                </a:solidFill>
                <a:latin typeface="Corbel"/>
                <a:ea typeface="Corbel"/>
                <a:cs typeface="Corbel"/>
                <a:sym typeface="Corbel"/>
              </a:rPr>
              <a:t>Concept Note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"/>
          <p:cNvSpPr txBox="1"/>
          <p:nvPr>
            <p:ph idx="1" type="body"/>
          </p:nvPr>
        </p:nvSpPr>
        <p:spPr>
          <a:xfrm>
            <a:off x="457200" y="495300"/>
            <a:ext cx="8229600" cy="167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14313" lvl="0" marL="214313" rtl="0" algn="ctr">
              <a:spcBef>
                <a:spcPts val="0"/>
              </a:spcBef>
              <a:spcAft>
                <a:spcPts val="0"/>
              </a:spcAft>
              <a:buSzPts val="4060"/>
              <a:buNone/>
            </a:pPr>
            <a:r>
              <a:rPr b="1" lang="en-US" sz="2800">
                <a:solidFill>
                  <a:srgbClr val="0070C0"/>
                </a:solidFill>
              </a:rPr>
              <a:t>Image of Product/Service Flow Chart</a:t>
            </a:r>
            <a:endParaRPr/>
          </a:p>
        </p:txBody>
      </p:sp>
      <p:sp>
        <p:nvSpPr>
          <p:cNvPr id="158" name="Google Shape;158;p3"/>
          <p:cNvSpPr txBox="1"/>
          <p:nvPr/>
        </p:nvSpPr>
        <p:spPr>
          <a:xfrm>
            <a:off x="1600200" y="3009900"/>
            <a:ext cx="7848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070C0"/>
                </a:solidFill>
                <a:latin typeface="Corbel"/>
                <a:ea typeface="Corbel"/>
                <a:cs typeface="Corbel"/>
                <a:sym typeface="Corbel"/>
              </a:rPr>
              <a:t>Include clear and relevant images/flowcharts/line diagrams/ sketches</a:t>
            </a:r>
            <a:endParaRPr b="0" i="1" sz="1800" u="none" cap="none" strike="noStrike">
              <a:solidFill>
                <a:srgbClr val="0070C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Arial"/>
              <a:buChar char="•"/>
            </a:pPr>
            <a:r>
              <a:rPr b="0" i="1" lang="en-US" sz="1800" u="none" cap="none" strike="noStrike">
                <a:solidFill>
                  <a:srgbClr val="0070C0"/>
                </a:solidFill>
                <a:latin typeface="Corbel"/>
                <a:ea typeface="Corbel"/>
                <a:cs typeface="Corbel"/>
                <a:sym typeface="Corbel"/>
              </a:rPr>
              <a:t>Include images of field visits/ market survey if available</a:t>
            </a:r>
            <a:endParaRPr b="0" i="1" sz="1800" u="none" cap="none" strike="noStrike">
              <a:solidFill>
                <a:srgbClr val="0070C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2286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1" sz="1800" u="none" cap="none" strike="noStrike">
              <a:solidFill>
                <a:srgbClr val="0070C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"/>
          <p:cNvSpPr txBox="1"/>
          <p:nvPr>
            <p:ph type="title"/>
          </p:nvPr>
        </p:nvSpPr>
        <p:spPr>
          <a:xfrm>
            <a:off x="457200" y="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Corbel"/>
              <a:buNone/>
            </a:pPr>
            <a:r>
              <a:rPr b="1" lang="en-US" sz="2800">
                <a:solidFill>
                  <a:srgbClr val="0070C0"/>
                </a:solidFill>
              </a:rPr>
              <a:t>Innovation</a:t>
            </a:r>
            <a:endParaRPr b="1" sz="2800">
              <a:solidFill>
                <a:srgbClr val="0070C0"/>
              </a:solidFill>
            </a:endParaRPr>
          </a:p>
        </p:txBody>
      </p:sp>
      <p:sp>
        <p:nvSpPr>
          <p:cNvPr id="164" name="Google Shape;164;p4"/>
          <p:cNvSpPr txBox="1"/>
          <p:nvPr>
            <p:ph idx="1" type="body"/>
          </p:nvPr>
        </p:nvSpPr>
        <p:spPr>
          <a:xfrm>
            <a:off x="1219200" y="1638300"/>
            <a:ext cx="67056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14313" lvl="0" marL="214313" rtl="0" algn="l">
              <a:spcBef>
                <a:spcPts val="0"/>
              </a:spcBef>
              <a:spcAft>
                <a:spcPts val="0"/>
              </a:spcAft>
              <a:buSzPts val="2320"/>
              <a:buChar char="•"/>
            </a:pPr>
            <a:r>
              <a:rPr i="1" lang="en-US" sz="1600">
                <a:solidFill>
                  <a:srgbClr val="0070C0"/>
                </a:solidFill>
              </a:rPr>
              <a:t>How do you justify your proposed solution is innovative? </a:t>
            </a:r>
            <a:endParaRPr i="1" sz="1600">
              <a:solidFill>
                <a:srgbClr val="0070C0"/>
              </a:solidFill>
            </a:endParaRPr>
          </a:p>
          <a:p>
            <a:pPr indent="-214313" lvl="0" marL="214313" rtl="0" algn="l">
              <a:spcBef>
                <a:spcPts val="770"/>
              </a:spcBef>
              <a:spcAft>
                <a:spcPts val="0"/>
              </a:spcAft>
              <a:buSzPts val="2320"/>
              <a:buChar char="•"/>
            </a:pPr>
            <a:r>
              <a:rPr i="1" lang="en-US" sz="1600">
                <a:solidFill>
                  <a:srgbClr val="0070C0"/>
                </a:solidFill>
              </a:rPr>
              <a:t>What’s the USP?</a:t>
            </a:r>
            <a:endParaRPr/>
          </a:p>
          <a:p>
            <a:pPr indent="-214313" lvl="0" marL="214313" rtl="0" algn="l">
              <a:spcBef>
                <a:spcPts val="770"/>
              </a:spcBef>
              <a:spcAft>
                <a:spcPts val="0"/>
              </a:spcAft>
              <a:buSzPts val="2320"/>
              <a:buChar char="•"/>
            </a:pPr>
            <a:r>
              <a:rPr i="1" lang="en-US" sz="1600">
                <a:solidFill>
                  <a:srgbClr val="0070C0"/>
                </a:solidFill>
              </a:rPr>
              <a:t>What is the Technology involved in development of the solution?</a:t>
            </a:r>
            <a:endParaRPr/>
          </a:p>
        </p:txBody>
      </p:sp>
      <p:sp>
        <p:nvSpPr>
          <p:cNvPr id="165" name="Google Shape;165;p4"/>
          <p:cNvSpPr txBox="1"/>
          <p:nvPr/>
        </p:nvSpPr>
        <p:spPr>
          <a:xfrm>
            <a:off x="457200" y="1104900"/>
            <a:ext cx="8229600" cy="3771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"/>
          <p:cNvSpPr txBox="1"/>
          <p:nvPr/>
        </p:nvSpPr>
        <p:spPr>
          <a:xfrm>
            <a:off x="1447800" y="1333500"/>
            <a:ext cx="6858000" cy="29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Target Customers: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Competitors: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Marketing Strategy: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Pricing Strategy: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71" name="Google Shape;171;p5"/>
          <p:cNvSpPr txBox="1"/>
          <p:nvPr>
            <p:ph type="title"/>
          </p:nvPr>
        </p:nvSpPr>
        <p:spPr>
          <a:xfrm>
            <a:off x="457200" y="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Corbel"/>
              <a:buNone/>
            </a:pPr>
            <a:r>
              <a:rPr b="1" lang="en-US" sz="2800">
                <a:solidFill>
                  <a:srgbClr val="0070C0"/>
                </a:solidFill>
              </a:rPr>
              <a:t>Business Model</a:t>
            </a:r>
            <a:endParaRPr b="1" sz="2800">
              <a:solidFill>
                <a:srgbClr val="0070C0"/>
              </a:solidFill>
            </a:endParaRPr>
          </a:p>
        </p:txBody>
      </p:sp>
      <p:sp>
        <p:nvSpPr>
          <p:cNvPr id="172" name="Google Shape;172;p5"/>
          <p:cNvSpPr txBox="1"/>
          <p:nvPr>
            <p:ph idx="1" type="body"/>
          </p:nvPr>
        </p:nvSpPr>
        <p:spPr>
          <a:xfrm>
            <a:off x="3896032" y="4838700"/>
            <a:ext cx="3657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14313" lvl="0" marL="214313" rtl="0" algn="l">
              <a:spcBef>
                <a:spcPts val="0"/>
              </a:spcBef>
              <a:spcAft>
                <a:spcPts val="0"/>
              </a:spcAft>
              <a:buSzPts val="2320"/>
              <a:buChar char="•"/>
            </a:pPr>
            <a:r>
              <a:rPr i="1" lang="en-US" sz="1600">
                <a:solidFill>
                  <a:srgbClr val="0070C0"/>
                </a:solidFill>
              </a:rPr>
              <a:t>Explain these points in few lines. </a:t>
            </a:r>
            <a:endParaRPr/>
          </a:p>
          <a:p>
            <a:pPr indent="-214313" lvl="0" marL="214313" rtl="0" algn="l">
              <a:spcBef>
                <a:spcPts val="770"/>
              </a:spcBef>
              <a:spcAft>
                <a:spcPts val="0"/>
              </a:spcAft>
              <a:buSzPts val="2320"/>
              <a:buChar char="•"/>
            </a:pPr>
            <a:r>
              <a:rPr i="1" lang="en-US" sz="1600">
                <a:solidFill>
                  <a:srgbClr val="0070C0"/>
                </a:solidFill>
              </a:rPr>
              <a:t>Use appropriate units to quantify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6"/>
          <p:cNvSpPr txBox="1"/>
          <p:nvPr>
            <p:ph type="title"/>
          </p:nvPr>
        </p:nvSpPr>
        <p:spPr>
          <a:xfrm>
            <a:off x="457200" y="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Corbel"/>
              <a:buNone/>
            </a:pPr>
            <a:r>
              <a:rPr b="1" lang="en-US" sz="2800">
                <a:solidFill>
                  <a:srgbClr val="0070C0"/>
                </a:solidFill>
              </a:rPr>
              <a:t>Revenue Model</a:t>
            </a:r>
            <a:endParaRPr b="1" sz="2800">
              <a:solidFill>
                <a:srgbClr val="0070C0"/>
              </a:solidFill>
            </a:endParaRPr>
          </a:p>
        </p:txBody>
      </p:sp>
      <p:sp>
        <p:nvSpPr>
          <p:cNvPr id="178" name="Google Shape;178;p6"/>
          <p:cNvSpPr txBox="1"/>
          <p:nvPr>
            <p:ph idx="1" type="body"/>
          </p:nvPr>
        </p:nvSpPr>
        <p:spPr>
          <a:xfrm>
            <a:off x="1257300" y="3238500"/>
            <a:ext cx="3429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14313" lvl="0" marL="214313" rtl="0" algn="l">
              <a:spcBef>
                <a:spcPts val="0"/>
              </a:spcBef>
              <a:spcAft>
                <a:spcPts val="0"/>
              </a:spcAft>
              <a:buSzPts val="2320"/>
              <a:buChar char="•"/>
            </a:pPr>
            <a:r>
              <a:rPr i="1" lang="en-US" sz="1600">
                <a:solidFill>
                  <a:srgbClr val="0070C0"/>
                </a:solidFill>
              </a:rPr>
              <a:t>Use graphs or charts to explain</a:t>
            </a:r>
            <a:endParaRPr/>
          </a:p>
        </p:txBody>
      </p:sp>
      <p:sp>
        <p:nvSpPr>
          <p:cNvPr id="179" name="Google Shape;179;p6"/>
          <p:cNvSpPr txBox="1"/>
          <p:nvPr/>
        </p:nvSpPr>
        <p:spPr>
          <a:xfrm>
            <a:off x="1257300" y="1177413"/>
            <a:ext cx="48768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Cost Price and Selling Price of your solution: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Project revenue for next 2 years:</a:t>
            </a:r>
            <a:endParaRPr b="0" i="0" sz="2000" u="none" cap="none" strike="noStrike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" name="Google Shape;184;p7"/>
          <p:cNvGraphicFramePr/>
          <p:nvPr/>
        </p:nvGraphicFramePr>
        <p:xfrm>
          <a:off x="1219200" y="13667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{A6B3D5CA-2109-4D49-8E87-B7F1210FE43B}</a:tableStyleId>
              </a:tblPr>
              <a:tblGrid>
                <a:gridCol w="4235125"/>
                <a:gridCol w="3080075"/>
              </a:tblGrid>
              <a:tr h="457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/>
                        <a:t>Particulars</a:t>
                      </a:r>
                      <a:endParaRPr b="1" sz="1400" u="none" cap="none" strike="noStrike"/>
                    </a:p>
                  </a:txBody>
                  <a:tcPr marT="38100" marB="38100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 u="none" cap="none" strike="noStrike"/>
                        <a:t>Amount</a:t>
                      </a:r>
                      <a:endParaRPr b="1" sz="1400" u="none" cap="none" strike="noStrike"/>
                    </a:p>
                  </a:txBody>
                  <a:tcPr marT="38100" marB="38100" marR="91450" marL="91450"/>
                </a:tc>
              </a:tr>
              <a:tr h="3857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cap="none" strike="noStrike"/>
                        <a:t>Manpower – Salary &amp; Wages</a:t>
                      </a:r>
                      <a:endParaRPr sz="1400"/>
                    </a:p>
                  </a:txBody>
                  <a:tcPr marT="38100" marB="381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8100" marB="38100" marR="91450" marL="91450" anchor="ctr"/>
                </a:tc>
              </a:tr>
              <a:tr h="4572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Equipments Purchase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(Polyhouses, misting units, nets, soilless media, benches, beds, watering system etc.</a:t>
                      </a:r>
                      <a:r>
                        <a:rPr lang="en-US" sz="1400"/>
                        <a:t>)</a:t>
                      </a:r>
                      <a:endParaRPr sz="1400"/>
                    </a:p>
                  </a:txBody>
                  <a:tcPr marT="38100" marB="381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8100" marB="38100" marR="91450" marL="91450" anchor="ctr"/>
                </a:tc>
              </a:tr>
              <a:tr h="4524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Working Capital –</a:t>
                      </a:r>
                      <a:r>
                        <a:rPr lang="en-US" sz="1400"/>
                        <a:t> Rent, Office expenses, Consulting Charges, Incubation Charges)</a:t>
                      </a:r>
                      <a:endParaRPr sz="1400"/>
                    </a:p>
                  </a:txBody>
                  <a:tcPr marT="38100" marB="381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8100" marB="38100" marR="91450" marL="91450" anchor="ctr"/>
                </a:tc>
              </a:tr>
              <a:tr h="3637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Marketing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(Advertisement, Trails</a:t>
                      </a:r>
                      <a:r>
                        <a:rPr lang="en-US" sz="1400"/>
                        <a:t> etc)</a:t>
                      </a:r>
                      <a:endParaRPr sz="1400"/>
                    </a:p>
                  </a:txBody>
                  <a:tcPr marT="38100" marB="381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8100" marB="38100" marR="91450" marL="91450" anchor="ctr"/>
                </a:tc>
              </a:tr>
              <a:tr h="343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Miscellaneous</a:t>
                      </a:r>
                      <a:endParaRPr sz="1400"/>
                    </a:p>
                  </a:txBody>
                  <a:tcPr marT="38100" marB="381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8100" marB="38100" marR="91450" marL="91450" anchor="ctr"/>
                </a:tc>
              </a:tr>
              <a:tr h="3879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Total Project</a:t>
                      </a:r>
                      <a:r>
                        <a:rPr lang="en-US" sz="1400"/>
                        <a:t> Cost</a:t>
                      </a:r>
                      <a:endParaRPr sz="1400"/>
                    </a:p>
                  </a:txBody>
                  <a:tcPr marT="38100" marB="381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/>
                    </a:p>
                  </a:txBody>
                  <a:tcPr marT="38100" marB="38100" marR="91450" marL="91450" anchor="ctr"/>
                </a:tc>
              </a:tr>
            </a:tbl>
          </a:graphicData>
        </a:graphic>
      </p:graphicFrame>
      <p:sp>
        <p:nvSpPr>
          <p:cNvPr id="185" name="Google Shape;185;p7"/>
          <p:cNvSpPr txBox="1"/>
          <p:nvPr>
            <p:ph type="title"/>
          </p:nvPr>
        </p:nvSpPr>
        <p:spPr>
          <a:xfrm>
            <a:off x="457200" y="0"/>
            <a:ext cx="82296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Corbel"/>
              <a:buNone/>
            </a:pPr>
            <a:r>
              <a:rPr b="1" lang="en-US" sz="2800">
                <a:solidFill>
                  <a:srgbClr val="0070C0"/>
                </a:solidFill>
              </a:rPr>
              <a:t>Investment</a:t>
            </a:r>
            <a:endParaRPr b="1" sz="280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"/>
          <p:cNvSpPr txBox="1"/>
          <p:nvPr>
            <p:ph type="title"/>
          </p:nvPr>
        </p:nvSpPr>
        <p:spPr>
          <a:xfrm>
            <a:off x="1113234" y="571501"/>
            <a:ext cx="7514035" cy="1460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orbel"/>
              <a:buNone/>
            </a:pPr>
            <a:r>
              <a:rPr lang="en-US"/>
              <a:t>Thank You</a:t>
            </a:r>
            <a:endParaRPr/>
          </a:p>
        </p:txBody>
      </p:sp>
      <p:sp>
        <p:nvSpPr>
          <p:cNvPr id="191" name="Google Shape;191;p8"/>
          <p:cNvSpPr txBox="1"/>
          <p:nvPr>
            <p:ph idx="1" type="body"/>
          </p:nvPr>
        </p:nvSpPr>
        <p:spPr>
          <a:xfrm>
            <a:off x="1219200" y="2013565"/>
            <a:ext cx="7514035" cy="26035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14313" lvl="0" marL="214313" rtl="0" algn="l">
              <a:spcBef>
                <a:spcPts val="0"/>
              </a:spcBef>
              <a:spcAft>
                <a:spcPts val="0"/>
              </a:spcAft>
              <a:buSzPts val="2320"/>
              <a:buChar char="•"/>
            </a:pPr>
            <a:r>
              <a:rPr i="1" lang="en-US" sz="1600">
                <a:solidFill>
                  <a:srgbClr val="0070C0"/>
                </a:solidFill>
              </a:rPr>
              <a:t>Add details of your team </a:t>
            </a:r>
            <a:endParaRPr/>
          </a:p>
          <a:p>
            <a:pPr indent="-214313" lvl="0" marL="214313" rtl="0" algn="l">
              <a:spcBef>
                <a:spcPts val="770"/>
              </a:spcBef>
              <a:spcAft>
                <a:spcPts val="0"/>
              </a:spcAft>
              <a:buSzPts val="2320"/>
              <a:buChar char="•"/>
            </a:pPr>
            <a:r>
              <a:rPr i="1" lang="en-US" sz="1600">
                <a:solidFill>
                  <a:srgbClr val="0070C0"/>
                </a:solidFill>
              </a:rPr>
              <a:t>Add your contact details (Address, Phone Number &amp; E-Mail id)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llax">
  <a:themeElements>
    <a:clrScheme name="Parallax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hp</dc:creator>
</cp:coreProperties>
</file>